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1" r:id="rId3"/>
    <p:sldId id="257" r:id="rId4"/>
    <p:sldId id="263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5847A0-7547-4451-B0FD-115C7DD5CB52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2CCEFD-4527-4B2F-9CE9-4085C7A938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500438"/>
            <a:ext cx="7072362" cy="278608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Book Antiqua" pitchFamily="18" charset="0"/>
              </a:rPr>
              <a:t>Восстановление остановочных автопавильонов на автобусных остановках на автомобильной дороге общего пользования местного значения «подъезд к железнодорожной станции Кослан от автомобильной дороги «Усогорск – </a:t>
            </a:r>
            <a:r>
              <a:rPr lang="ru-RU" sz="2400" dirty="0" err="1" smtClean="0">
                <a:latin typeface="Book Antiqua" pitchFamily="18" charset="0"/>
              </a:rPr>
              <a:t>Макарыб</a:t>
            </a:r>
            <a:r>
              <a:rPr lang="ru-RU" sz="2400" dirty="0" smtClean="0">
                <a:latin typeface="Book Antiqua" pitchFamily="18" charset="0"/>
              </a:rPr>
              <a:t>» на км 0+660, км 0+640, км 1+096, </a:t>
            </a:r>
          </a:p>
          <a:p>
            <a:r>
              <a:rPr lang="ru-RU" sz="2400" dirty="0" smtClean="0">
                <a:latin typeface="Book Antiqua" pitchFamily="18" charset="0"/>
              </a:rPr>
              <a:t>км 1+540, км 1+560»</a:t>
            </a:r>
            <a:endParaRPr lang="ru-RU" sz="2400" dirty="0">
              <a:latin typeface="Book Antiqu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28586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dirty="0" smtClean="0"/>
              <a:t>по программе «Народный бюджет» </a:t>
            </a:r>
            <a:br>
              <a:rPr lang="ru-RU" dirty="0" smtClean="0"/>
            </a:br>
            <a:r>
              <a:rPr lang="ru-RU" dirty="0" smtClean="0"/>
              <a:t>в сфере дорожной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428604"/>
            <a:ext cx="8358246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ru-RU" sz="2400" dirty="0" smtClean="0"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Остановочные автопавильоны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предназначены для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безопасного ожидания пассажирами общественного транспорта в специально отведенных местах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 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При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установке таких строений,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мы постараемся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учесть все: комфортные условия для ожидающих транспорт пассажиров – удобные скамейки для сидения, ящики для мусора, защита от ветра, дождя и снега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  </a:t>
            </a:r>
          </a:p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- Конструкция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 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остановочных автопавильонов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 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должна обладать антивандальными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характеристиками, что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обеспечит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целостность и сохранение эстетической привлекательности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.</a:t>
            </a:r>
          </a:p>
          <a:p>
            <a:pPr>
              <a:buFontTx/>
              <a:buChar char="-"/>
            </a:pPr>
            <a:endParaRPr lang="ru-RU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8272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Book Antiqua" pitchFamily="18" charset="0"/>
              </a:rPr>
              <a:t>Планируется демонтаж старых остановок и установка новых по улице Дружбы в количестве 3 штук </a:t>
            </a:r>
            <a:endParaRPr lang="ru-RU" sz="3200" dirty="0">
              <a:latin typeface="Book Antiqua" pitchFamily="18" charset="0"/>
            </a:endParaRPr>
          </a:p>
        </p:txBody>
      </p:sp>
      <p:pic>
        <p:nvPicPr>
          <p:cNvPr id="4" name="Содержимое 3" descr="2-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4414" y="2214554"/>
            <a:ext cx="7000924" cy="392909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201294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latin typeface="Book Antiqua" pitchFamily="18" charset="0"/>
              </a:rPr>
              <a:t>Материал каркаса – металл</a:t>
            </a:r>
            <a:br>
              <a:rPr lang="ru-RU" sz="2800" b="1" dirty="0" smtClean="0">
                <a:latin typeface="Book Antiqua" pitchFamily="18" charset="0"/>
              </a:rPr>
            </a:br>
            <a:r>
              <a:rPr lang="ru-RU" sz="2800" b="1" dirty="0" smtClean="0">
                <a:latin typeface="Book Antiqua" pitchFamily="18" charset="0"/>
              </a:rPr>
              <a:t>Стены – каленое стекло «триплекс»</a:t>
            </a:r>
            <a:br>
              <a:rPr lang="ru-RU" sz="2800" b="1" dirty="0" smtClean="0">
                <a:latin typeface="Book Antiqua" pitchFamily="18" charset="0"/>
              </a:rPr>
            </a:br>
            <a:r>
              <a:rPr lang="ru-RU" sz="2800" b="1" dirty="0" smtClean="0">
                <a:latin typeface="Book Antiqua" pitchFamily="18" charset="0"/>
              </a:rPr>
              <a:t>Крыша – </a:t>
            </a:r>
            <a:r>
              <a:rPr lang="ru-RU" sz="2800" b="1" dirty="0" err="1" smtClean="0">
                <a:latin typeface="Book Antiqua" pitchFamily="18" charset="0"/>
              </a:rPr>
              <a:t>металлочерепица</a:t>
            </a:r>
            <a:r>
              <a:rPr lang="ru-RU" sz="2800" b="1" dirty="0" smtClean="0">
                <a:latin typeface="Book Antiqua" pitchFamily="18" charset="0"/>
              </a:rPr>
              <a:t> </a:t>
            </a:r>
            <a:br>
              <a:rPr lang="ru-RU" sz="2800" b="1" dirty="0" smtClean="0">
                <a:latin typeface="Book Antiqua" pitchFamily="18" charset="0"/>
              </a:rPr>
            </a:br>
            <a:r>
              <a:rPr lang="ru-RU" sz="2800" b="1" dirty="0" smtClean="0">
                <a:latin typeface="Book Antiqua" pitchFamily="18" charset="0"/>
              </a:rPr>
              <a:t>Длина конструкции – 6 метров</a:t>
            </a:r>
            <a:endParaRPr lang="ru-RU" sz="2800" b="1" dirty="0">
              <a:latin typeface="Book Antiqu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2714620"/>
            <a:ext cx="1905000" cy="33813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Book Antiqua" pitchFamily="18" charset="0"/>
              </a:rPr>
              <a:t>Предложения  по данному проекту принимаются в приемной администрации МО ГП «Усогорск» до 8 февраля 2019 года</a:t>
            </a:r>
            <a:endParaRPr lang="ru-RU" sz="2000" dirty="0">
              <a:latin typeface="Book Antiqua" pitchFamily="18" charset="0"/>
            </a:endParaRPr>
          </a:p>
        </p:txBody>
      </p:sp>
      <p:pic>
        <p:nvPicPr>
          <p:cNvPr id="5" name="Содержимое 4" descr="inx960x640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346847" y="2786063"/>
            <a:ext cx="4964906" cy="330993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Официальный сайт администрации </a:t>
            </a:r>
            <a:br>
              <a:rPr lang="ru-RU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МО ГП «Усогорск» – 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Book Antiqua" pitchFamily="18" charset="0"/>
              </a:rPr>
              <a:t>usogorsk-adm.ru</a:t>
            </a:r>
            <a:endParaRPr lang="ru-RU" sz="4000" dirty="0">
              <a:latin typeface="Book Antiqua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Спасибо за внимание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</TotalTime>
  <Words>136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Проект  по программе «Народный бюджет»  в сфере дорожной деятельности</vt:lpstr>
      <vt:lpstr>Слайд 2</vt:lpstr>
      <vt:lpstr>Планируется демонтаж старых остановок и установка новых по улице Дружбы в количестве 3 штук </vt:lpstr>
      <vt:lpstr>Материал каркаса – металл Стены – каленое стекло «триплекс» Крыша – металлочерепица  Длина конструкции – 6 метров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Народный проект  в сфере дорожной деятельности</dc:title>
  <dc:creator>ВУС</dc:creator>
  <cp:lastModifiedBy>ВУС</cp:lastModifiedBy>
  <cp:revision>11</cp:revision>
  <dcterms:created xsi:type="dcterms:W3CDTF">2019-01-31T07:47:58Z</dcterms:created>
  <dcterms:modified xsi:type="dcterms:W3CDTF">2019-01-31T12:00:58Z</dcterms:modified>
</cp:coreProperties>
</file>